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86" r:id="rId2"/>
    <p:sldId id="273" r:id="rId3"/>
    <p:sldId id="279" r:id="rId4"/>
    <p:sldId id="280" r:id="rId5"/>
    <p:sldId id="281" r:id="rId6"/>
    <p:sldId id="282" r:id="rId7"/>
    <p:sldId id="283" r:id="rId8"/>
    <p:sldId id="284" r:id="rId9"/>
    <p:sldId id="28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4067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8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27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A794CCE7-A927-5484-56CE-BA92B07980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EF483A-B5A6-8A2F-F836-BECC76511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680734D-33A2-8BC8-C116-F7FBF32249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  <p:sp>
          <p:nvSpPr>
            <p:cNvPr id="6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3200" b="1">
                  <a:solidFill>
                    <a:schemeClr val="bg1"/>
                  </a:solidFill>
                  <a:sym typeface="Wingdings" panose="05000000000000000000" pitchFamily="2" charset="2"/>
                </a:rPr>
                <a:t> </a:t>
              </a:r>
              <a:r>
                <a:rPr lang="fr-FR" sz="3200" b="1" dirty="0">
                  <a:solidFill>
                    <a:schemeClr val="bg1"/>
                  </a:solidFill>
                </a:rPr>
                <a:t>Je compare des nombres supérieurs à 100.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28226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104" y="369628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les 2 nombres en chiffres et compare-les.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D185D4B-9E9B-09A5-5716-BE6B4FE738D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936" y="1843140"/>
            <a:ext cx="2508725" cy="25200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01C96D40-DFD8-233C-72D0-B96EDCC9C1C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5366" y="4003140"/>
            <a:ext cx="374400" cy="3600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DB822B65-CF82-6AFB-3955-EC777AE3664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836" y="1843140"/>
            <a:ext cx="370169" cy="2520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08F272D2-2E65-BA93-797A-4EE3428197C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610" y="3609000"/>
            <a:ext cx="374400" cy="3600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E1B21624-EAD4-658A-2D56-80842639CFB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5366" y="3214860"/>
            <a:ext cx="374400" cy="360000"/>
          </a:xfrm>
          <a:prstGeom prst="rect">
            <a:avLst/>
          </a:prstGeom>
        </p:spPr>
      </p:pic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DE0BB9E0-D738-29A1-650E-7911370041AB}"/>
              </a:ext>
            </a:extLst>
          </p:cNvPr>
          <p:cNvSpPr/>
          <p:nvPr/>
        </p:nvSpPr>
        <p:spPr>
          <a:xfrm>
            <a:off x="288966" y="1551709"/>
            <a:ext cx="4144488" cy="3154878"/>
          </a:xfrm>
          <a:prstGeom prst="roundRect">
            <a:avLst>
              <a:gd name="adj" fmla="val 8135"/>
            </a:avLst>
          </a:prstGeom>
          <a:noFill/>
          <a:ln>
            <a:solidFill>
              <a:srgbClr val="E9406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9B2D570C-B64F-1F99-74CC-2C7B783131F3}"/>
              </a:ext>
            </a:extLst>
          </p:cNvPr>
          <p:cNvSpPr/>
          <p:nvPr/>
        </p:nvSpPr>
        <p:spPr>
          <a:xfrm>
            <a:off x="4740234" y="1551709"/>
            <a:ext cx="4144488" cy="3154878"/>
          </a:xfrm>
          <a:prstGeom prst="roundRect">
            <a:avLst>
              <a:gd name="adj" fmla="val 8135"/>
            </a:avLst>
          </a:prstGeom>
          <a:noFill/>
          <a:ln>
            <a:solidFill>
              <a:srgbClr val="E9406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204EB313-000A-AEE4-0984-3D4F9EA525F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7037" y="1843140"/>
            <a:ext cx="2508725" cy="25200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294D72EC-C59F-A46A-9CAC-45DD941B857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234" y="1818369"/>
            <a:ext cx="370169" cy="2520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723E436D-C002-D03B-82AE-83030571E856}"/>
              </a:ext>
            </a:extLst>
          </p:cNvPr>
          <p:cNvSpPr txBox="1"/>
          <p:nvPr/>
        </p:nvSpPr>
        <p:spPr>
          <a:xfrm>
            <a:off x="1824842" y="5039891"/>
            <a:ext cx="54943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rgbClr val="E94067"/>
                </a:solidFill>
              </a:rPr>
              <a:t>…		…		…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E6B9E954-8C88-C550-19CC-3533780479EE}"/>
              </a:ext>
            </a:extLst>
          </p:cNvPr>
          <p:cNvCxnSpPr>
            <a:stCxn id="9" idx="2"/>
          </p:cNvCxnSpPr>
          <p:nvPr/>
        </p:nvCxnSpPr>
        <p:spPr>
          <a:xfrm>
            <a:off x="2361210" y="4706587"/>
            <a:ext cx="508660" cy="720436"/>
          </a:xfrm>
          <a:prstGeom prst="line">
            <a:avLst/>
          </a:prstGeom>
          <a:ln>
            <a:solidFill>
              <a:srgbClr val="E940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333622FC-2368-B288-34DD-A61560956CD2}"/>
              </a:ext>
            </a:extLst>
          </p:cNvPr>
          <p:cNvCxnSpPr>
            <a:cxnSpLocks/>
          </p:cNvCxnSpPr>
          <p:nvPr/>
        </p:nvCxnSpPr>
        <p:spPr>
          <a:xfrm flipV="1">
            <a:off x="6249238" y="4696444"/>
            <a:ext cx="512919" cy="730579"/>
          </a:xfrm>
          <a:prstGeom prst="line">
            <a:avLst/>
          </a:prstGeom>
          <a:ln>
            <a:solidFill>
              <a:srgbClr val="E940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age 20">
            <a:extLst>
              <a:ext uri="{FF2B5EF4-FFF2-40B4-BE49-F238E27FC236}">
                <a16:creationId xmlns:a16="http://schemas.microsoft.com/office/drawing/2014/main" id="{A5E432FC-AC08-EE56-672D-11EDB06CFF2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5639" y="4003140"/>
            <a:ext cx="374400" cy="360000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502ACFF8-64C8-4685-3193-5A6F2679576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2883" y="3609000"/>
            <a:ext cx="374400" cy="360000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229E287F-3812-1729-615F-90278E7088F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3932" y="1818369"/>
            <a:ext cx="370169" cy="2520000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F28EF2B7-02CC-41F1-3103-B83960DB24A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9664" y="3963725"/>
            <a:ext cx="3744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D185D4B-9E9B-09A5-5716-BE6B4FE738D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936" y="1843140"/>
            <a:ext cx="2508725" cy="2520000"/>
          </a:xfrm>
          <a:prstGeom prst="rect">
            <a:avLst/>
          </a:prstGeom>
        </p:spPr>
      </p:pic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DE0BB9E0-D738-29A1-650E-7911370041AB}"/>
              </a:ext>
            </a:extLst>
          </p:cNvPr>
          <p:cNvSpPr/>
          <p:nvPr/>
        </p:nvSpPr>
        <p:spPr>
          <a:xfrm>
            <a:off x="288966" y="1551709"/>
            <a:ext cx="4144488" cy="3154878"/>
          </a:xfrm>
          <a:prstGeom prst="roundRect">
            <a:avLst>
              <a:gd name="adj" fmla="val 8135"/>
            </a:avLst>
          </a:prstGeom>
          <a:noFill/>
          <a:ln>
            <a:solidFill>
              <a:srgbClr val="E9406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9B2D570C-B64F-1F99-74CC-2C7B783131F3}"/>
              </a:ext>
            </a:extLst>
          </p:cNvPr>
          <p:cNvSpPr/>
          <p:nvPr/>
        </p:nvSpPr>
        <p:spPr>
          <a:xfrm>
            <a:off x="4740234" y="1551709"/>
            <a:ext cx="4144488" cy="3154878"/>
          </a:xfrm>
          <a:prstGeom prst="roundRect">
            <a:avLst>
              <a:gd name="adj" fmla="val 8135"/>
            </a:avLst>
          </a:prstGeom>
          <a:noFill/>
          <a:ln>
            <a:solidFill>
              <a:srgbClr val="E9406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204EB313-000A-AEE4-0984-3D4F9EA525F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7037" y="1843140"/>
            <a:ext cx="2508725" cy="2520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723E436D-C002-D03B-82AE-83030571E856}"/>
              </a:ext>
            </a:extLst>
          </p:cNvPr>
          <p:cNvSpPr txBox="1"/>
          <p:nvPr/>
        </p:nvSpPr>
        <p:spPr>
          <a:xfrm>
            <a:off x="1824842" y="5039891"/>
            <a:ext cx="54943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rgbClr val="E94067"/>
                </a:solidFill>
              </a:rPr>
              <a:t>…		…		…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E6B9E954-8C88-C550-19CC-3533780479EE}"/>
              </a:ext>
            </a:extLst>
          </p:cNvPr>
          <p:cNvCxnSpPr>
            <a:stCxn id="9" idx="2"/>
          </p:cNvCxnSpPr>
          <p:nvPr/>
        </p:nvCxnSpPr>
        <p:spPr>
          <a:xfrm>
            <a:off x="2361210" y="4706587"/>
            <a:ext cx="508660" cy="720436"/>
          </a:xfrm>
          <a:prstGeom prst="line">
            <a:avLst/>
          </a:prstGeom>
          <a:ln>
            <a:solidFill>
              <a:srgbClr val="E940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333622FC-2368-B288-34DD-A61560956CD2}"/>
              </a:ext>
            </a:extLst>
          </p:cNvPr>
          <p:cNvCxnSpPr>
            <a:cxnSpLocks/>
          </p:cNvCxnSpPr>
          <p:nvPr/>
        </p:nvCxnSpPr>
        <p:spPr>
          <a:xfrm flipV="1">
            <a:off x="6249238" y="4696444"/>
            <a:ext cx="512919" cy="730579"/>
          </a:xfrm>
          <a:prstGeom prst="line">
            <a:avLst/>
          </a:prstGeom>
          <a:ln>
            <a:solidFill>
              <a:srgbClr val="E940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age 20">
            <a:extLst>
              <a:ext uri="{FF2B5EF4-FFF2-40B4-BE49-F238E27FC236}">
                <a16:creationId xmlns:a16="http://schemas.microsoft.com/office/drawing/2014/main" id="{FE357037-5735-3012-DE64-84B31B8461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1286" y="4893909"/>
            <a:ext cx="1770356" cy="1215294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C65856C3-DF06-1908-C96A-882A591CE740}"/>
              </a:ext>
            </a:extLst>
          </p:cNvPr>
          <p:cNvSpPr txBox="1"/>
          <p:nvPr/>
        </p:nvSpPr>
        <p:spPr>
          <a:xfrm>
            <a:off x="3615047" y="5349090"/>
            <a:ext cx="38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0070C0"/>
                </a:solidFill>
              </a:rPr>
              <a:t>5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EA425948-CFEA-7657-EAA8-5A953F526211}"/>
              </a:ext>
            </a:extLst>
          </p:cNvPr>
          <p:cNvSpPr txBox="1"/>
          <p:nvPr/>
        </p:nvSpPr>
        <p:spPr>
          <a:xfrm>
            <a:off x="3049783" y="5349090"/>
            <a:ext cx="38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4551A3C-F80F-0AD3-7274-74BB969B23E8}"/>
              </a:ext>
            </a:extLst>
          </p:cNvPr>
          <p:cNvSpPr txBox="1"/>
          <p:nvPr/>
        </p:nvSpPr>
        <p:spPr>
          <a:xfrm>
            <a:off x="2509936" y="5349090"/>
            <a:ext cx="38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00B050"/>
                </a:solidFill>
              </a:rPr>
              <a:t>1</a:t>
            </a:r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FB6E548C-211A-1122-910C-5385AA957B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213" y="4893909"/>
            <a:ext cx="1770356" cy="1215294"/>
          </a:xfrm>
          <a:prstGeom prst="rect">
            <a:avLst/>
          </a:prstGeom>
        </p:spPr>
      </p:pic>
      <p:sp>
        <p:nvSpPr>
          <p:cNvPr id="26" name="ZoneTexte 25">
            <a:extLst>
              <a:ext uri="{FF2B5EF4-FFF2-40B4-BE49-F238E27FC236}">
                <a16:creationId xmlns:a16="http://schemas.microsoft.com/office/drawing/2014/main" id="{FFD04800-8514-3C7F-3023-12BAE1FC88D0}"/>
              </a:ext>
            </a:extLst>
          </p:cNvPr>
          <p:cNvSpPr txBox="1"/>
          <p:nvPr/>
        </p:nvSpPr>
        <p:spPr>
          <a:xfrm>
            <a:off x="6269974" y="5349090"/>
            <a:ext cx="38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0070C0"/>
                </a:solidFill>
              </a:rPr>
              <a:t>1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E71B5F74-7647-3004-202D-913D31F3D6B1}"/>
              </a:ext>
            </a:extLst>
          </p:cNvPr>
          <p:cNvSpPr txBox="1"/>
          <p:nvPr/>
        </p:nvSpPr>
        <p:spPr>
          <a:xfrm>
            <a:off x="5704710" y="5349090"/>
            <a:ext cx="38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F019C631-F140-6C15-E447-D63727F5A786}"/>
              </a:ext>
            </a:extLst>
          </p:cNvPr>
          <p:cNvSpPr txBox="1"/>
          <p:nvPr/>
        </p:nvSpPr>
        <p:spPr>
          <a:xfrm>
            <a:off x="5164863" y="5349090"/>
            <a:ext cx="38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00B050"/>
                </a:solidFill>
              </a:rPr>
              <a:t>1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77C55017-6F50-64FF-B8CE-2C17516CA7DF}"/>
              </a:ext>
            </a:extLst>
          </p:cNvPr>
          <p:cNvSpPr txBox="1"/>
          <p:nvPr/>
        </p:nvSpPr>
        <p:spPr>
          <a:xfrm>
            <a:off x="4347016" y="5185873"/>
            <a:ext cx="518261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5400" b="1" dirty="0">
                <a:solidFill>
                  <a:srgbClr val="E94067"/>
                </a:solidFill>
              </a:rPr>
              <a:t>&lt;</a:t>
            </a:r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1D590C5C-BB14-9352-64D9-801F3E883E5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5366" y="4003140"/>
            <a:ext cx="374400" cy="360000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9B9632B7-7010-F5E8-D073-53AB7BC74C8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610" y="3609000"/>
            <a:ext cx="374400" cy="360000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10701EC7-557C-C05A-EE2C-330E6B26162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5366" y="3214860"/>
            <a:ext cx="374400" cy="360000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D4C85347-DC79-B3EF-B63A-19654FFBFA59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234" y="1818369"/>
            <a:ext cx="370169" cy="2520000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8B3E565F-794D-A212-B903-50B1542534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5639" y="4003140"/>
            <a:ext cx="374400" cy="360000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D1A13C2B-3C3A-201F-E549-B63DA30F708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2883" y="3609000"/>
            <a:ext cx="374400" cy="360000"/>
          </a:xfrm>
          <a:prstGeom prst="rect">
            <a:avLst/>
          </a:prstGeom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CE691E2A-9155-97DF-62B0-8D81137F8230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3932" y="1818369"/>
            <a:ext cx="370169" cy="2520000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C80716C3-B833-9C6A-5D41-89063D71FB6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9664" y="3963725"/>
            <a:ext cx="374400" cy="360000"/>
          </a:xfrm>
          <a:prstGeom prst="rect">
            <a:avLst/>
          </a:prstGeom>
        </p:spPr>
      </p:pic>
      <p:pic>
        <p:nvPicPr>
          <p:cNvPr id="38" name="Image 37">
            <a:extLst>
              <a:ext uri="{FF2B5EF4-FFF2-40B4-BE49-F238E27FC236}">
                <a16:creationId xmlns:a16="http://schemas.microsoft.com/office/drawing/2014/main" id="{43826EB5-0539-E6C1-4FD6-9CB50C547D50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836" y="1843140"/>
            <a:ext cx="370169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797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6" grpId="0"/>
      <p:bldP spid="27" grpId="0"/>
      <p:bldP spid="28" grpId="0"/>
      <p:bldP spid="2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les 2 nombres en chiffres et compare-les.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D185D4B-9E9B-09A5-5716-BE6B4FE738D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936" y="1843140"/>
            <a:ext cx="2508725" cy="25200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01C96D40-DFD8-233C-72D0-B96EDCC9C1C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3697" y="4003140"/>
            <a:ext cx="374400" cy="3600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DB822B65-CF82-6AFB-3955-EC777AE3664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836" y="1843140"/>
            <a:ext cx="370169" cy="2520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08F272D2-2E65-BA93-797A-4EE3428197C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3697" y="3643140"/>
            <a:ext cx="374400" cy="3600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E1B21624-EAD4-658A-2D56-80842639CFB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3697" y="3214860"/>
            <a:ext cx="374400" cy="360000"/>
          </a:xfrm>
          <a:prstGeom prst="rect">
            <a:avLst/>
          </a:prstGeom>
        </p:spPr>
      </p:pic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DE0BB9E0-D738-29A1-650E-7911370041AB}"/>
              </a:ext>
            </a:extLst>
          </p:cNvPr>
          <p:cNvSpPr/>
          <p:nvPr/>
        </p:nvSpPr>
        <p:spPr>
          <a:xfrm>
            <a:off x="288966" y="1551709"/>
            <a:ext cx="4144488" cy="3154878"/>
          </a:xfrm>
          <a:prstGeom prst="roundRect">
            <a:avLst>
              <a:gd name="adj" fmla="val 8135"/>
            </a:avLst>
          </a:prstGeom>
          <a:noFill/>
          <a:ln>
            <a:solidFill>
              <a:srgbClr val="E9406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9B2D570C-B64F-1F99-74CC-2C7B783131F3}"/>
              </a:ext>
            </a:extLst>
          </p:cNvPr>
          <p:cNvSpPr/>
          <p:nvPr/>
        </p:nvSpPr>
        <p:spPr>
          <a:xfrm>
            <a:off x="4740234" y="1551709"/>
            <a:ext cx="4144488" cy="3154878"/>
          </a:xfrm>
          <a:prstGeom prst="roundRect">
            <a:avLst>
              <a:gd name="adj" fmla="val 8135"/>
            </a:avLst>
          </a:prstGeom>
          <a:noFill/>
          <a:ln>
            <a:solidFill>
              <a:srgbClr val="E9406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204EB313-000A-AEE4-0984-3D4F9EA525F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7037" y="1843140"/>
            <a:ext cx="2508725" cy="25200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294D72EC-C59F-A46A-9CAC-45DD941B857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457" y="1818369"/>
            <a:ext cx="370169" cy="252000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F586CFEF-57F1-214C-DD5E-977E497A4E8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626" y="1818369"/>
            <a:ext cx="370169" cy="2520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723E436D-C002-D03B-82AE-83030571E856}"/>
              </a:ext>
            </a:extLst>
          </p:cNvPr>
          <p:cNvSpPr txBox="1"/>
          <p:nvPr/>
        </p:nvSpPr>
        <p:spPr>
          <a:xfrm>
            <a:off x="1824842" y="5039891"/>
            <a:ext cx="54943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rgbClr val="E94067"/>
                </a:solidFill>
              </a:rPr>
              <a:t>…		…		…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E6B9E954-8C88-C550-19CC-3533780479EE}"/>
              </a:ext>
            </a:extLst>
          </p:cNvPr>
          <p:cNvCxnSpPr>
            <a:stCxn id="9" idx="2"/>
          </p:cNvCxnSpPr>
          <p:nvPr/>
        </p:nvCxnSpPr>
        <p:spPr>
          <a:xfrm>
            <a:off x="2361210" y="4706587"/>
            <a:ext cx="508660" cy="720436"/>
          </a:xfrm>
          <a:prstGeom prst="line">
            <a:avLst/>
          </a:prstGeom>
          <a:ln>
            <a:solidFill>
              <a:srgbClr val="E940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333622FC-2368-B288-34DD-A61560956CD2}"/>
              </a:ext>
            </a:extLst>
          </p:cNvPr>
          <p:cNvCxnSpPr>
            <a:cxnSpLocks/>
          </p:cNvCxnSpPr>
          <p:nvPr/>
        </p:nvCxnSpPr>
        <p:spPr>
          <a:xfrm flipV="1">
            <a:off x="6249238" y="4696444"/>
            <a:ext cx="512919" cy="730579"/>
          </a:xfrm>
          <a:prstGeom prst="line">
            <a:avLst/>
          </a:prstGeom>
          <a:ln>
            <a:solidFill>
              <a:srgbClr val="E940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65387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D185D4B-9E9B-09A5-5716-BE6B4FE738D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936" y="1843140"/>
            <a:ext cx="2508725" cy="25200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01C96D40-DFD8-233C-72D0-B96EDCC9C1C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3697" y="4003140"/>
            <a:ext cx="374400" cy="3600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DB822B65-CF82-6AFB-3955-EC777AE3664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836" y="1843140"/>
            <a:ext cx="370169" cy="2520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08F272D2-2E65-BA93-797A-4EE3428197C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3697" y="3643140"/>
            <a:ext cx="374400" cy="3600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E1B21624-EAD4-658A-2D56-80842639CFB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3697" y="3214860"/>
            <a:ext cx="374400" cy="360000"/>
          </a:xfrm>
          <a:prstGeom prst="rect">
            <a:avLst/>
          </a:prstGeom>
        </p:spPr>
      </p:pic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DE0BB9E0-D738-29A1-650E-7911370041AB}"/>
              </a:ext>
            </a:extLst>
          </p:cNvPr>
          <p:cNvSpPr/>
          <p:nvPr/>
        </p:nvSpPr>
        <p:spPr>
          <a:xfrm>
            <a:off x="288966" y="1551709"/>
            <a:ext cx="4144488" cy="3154878"/>
          </a:xfrm>
          <a:prstGeom prst="roundRect">
            <a:avLst>
              <a:gd name="adj" fmla="val 8135"/>
            </a:avLst>
          </a:prstGeom>
          <a:noFill/>
          <a:ln>
            <a:solidFill>
              <a:srgbClr val="E9406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9B2D570C-B64F-1F99-74CC-2C7B783131F3}"/>
              </a:ext>
            </a:extLst>
          </p:cNvPr>
          <p:cNvSpPr/>
          <p:nvPr/>
        </p:nvSpPr>
        <p:spPr>
          <a:xfrm>
            <a:off x="4740234" y="1551709"/>
            <a:ext cx="4144488" cy="3154878"/>
          </a:xfrm>
          <a:prstGeom prst="roundRect">
            <a:avLst>
              <a:gd name="adj" fmla="val 8135"/>
            </a:avLst>
          </a:prstGeom>
          <a:noFill/>
          <a:ln>
            <a:solidFill>
              <a:srgbClr val="E9406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204EB313-000A-AEE4-0984-3D4F9EA525F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7037" y="1843140"/>
            <a:ext cx="2508725" cy="25200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294D72EC-C59F-A46A-9CAC-45DD941B857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457" y="1818369"/>
            <a:ext cx="370169" cy="252000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F586CFEF-57F1-214C-DD5E-977E497A4E8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626" y="1818369"/>
            <a:ext cx="370169" cy="2520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723E436D-C002-D03B-82AE-83030571E856}"/>
              </a:ext>
            </a:extLst>
          </p:cNvPr>
          <p:cNvSpPr txBox="1"/>
          <p:nvPr/>
        </p:nvSpPr>
        <p:spPr>
          <a:xfrm>
            <a:off x="1824842" y="5039891"/>
            <a:ext cx="54943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rgbClr val="E94067"/>
                </a:solidFill>
              </a:rPr>
              <a:t>…		…		…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E6B9E954-8C88-C550-19CC-3533780479EE}"/>
              </a:ext>
            </a:extLst>
          </p:cNvPr>
          <p:cNvCxnSpPr>
            <a:stCxn id="9" idx="2"/>
          </p:cNvCxnSpPr>
          <p:nvPr/>
        </p:nvCxnSpPr>
        <p:spPr>
          <a:xfrm>
            <a:off x="2361210" y="4706587"/>
            <a:ext cx="508660" cy="720436"/>
          </a:xfrm>
          <a:prstGeom prst="line">
            <a:avLst/>
          </a:prstGeom>
          <a:ln>
            <a:solidFill>
              <a:srgbClr val="E940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333622FC-2368-B288-34DD-A61560956CD2}"/>
              </a:ext>
            </a:extLst>
          </p:cNvPr>
          <p:cNvCxnSpPr>
            <a:cxnSpLocks/>
          </p:cNvCxnSpPr>
          <p:nvPr/>
        </p:nvCxnSpPr>
        <p:spPr>
          <a:xfrm flipV="1">
            <a:off x="6249238" y="4696444"/>
            <a:ext cx="512919" cy="730579"/>
          </a:xfrm>
          <a:prstGeom prst="line">
            <a:avLst/>
          </a:prstGeom>
          <a:ln>
            <a:solidFill>
              <a:srgbClr val="E940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age 20">
            <a:extLst>
              <a:ext uri="{FF2B5EF4-FFF2-40B4-BE49-F238E27FC236}">
                <a16:creationId xmlns:a16="http://schemas.microsoft.com/office/drawing/2014/main" id="{FE357037-5735-3012-DE64-84B31B8461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1286" y="4893909"/>
            <a:ext cx="1770356" cy="1215294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C65856C3-DF06-1908-C96A-882A591CE740}"/>
              </a:ext>
            </a:extLst>
          </p:cNvPr>
          <p:cNvSpPr txBox="1"/>
          <p:nvPr/>
        </p:nvSpPr>
        <p:spPr>
          <a:xfrm>
            <a:off x="3615047" y="5349090"/>
            <a:ext cx="38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0070C0"/>
                </a:solidFill>
              </a:rPr>
              <a:t>3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EA425948-CFEA-7657-EAA8-5A953F526211}"/>
              </a:ext>
            </a:extLst>
          </p:cNvPr>
          <p:cNvSpPr txBox="1"/>
          <p:nvPr/>
        </p:nvSpPr>
        <p:spPr>
          <a:xfrm>
            <a:off x="3049783" y="5349090"/>
            <a:ext cx="38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4551A3C-F80F-0AD3-7274-74BB969B23E8}"/>
              </a:ext>
            </a:extLst>
          </p:cNvPr>
          <p:cNvSpPr txBox="1"/>
          <p:nvPr/>
        </p:nvSpPr>
        <p:spPr>
          <a:xfrm>
            <a:off x="2509936" y="5349090"/>
            <a:ext cx="38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00B050"/>
                </a:solidFill>
              </a:rPr>
              <a:t>1</a:t>
            </a:r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FB6E548C-211A-1122-910C-5385AA957B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36213" y="4893909"/>
            <a:ext cx="1770356" cy="1215294"/>
          </a:xfrm>
          <a:prstGeom prst="rect">
            <a:avLst/>
          </a:prstGeom>
        </p:spPr>
      </p:pic>
      <p:sp>
        <p:nvSpPr>
          <p:cNvPr id="26" name="ZoneTexte 25">
            <a:extLst>
              <a:ext uri="{FF2B5EF4-FFF2-40B4-BE49-F238E27FC236}">
                <a16:creationId xmlns:a16="http://schemas.microsoft.com/office/drawing/2014/main" id="{FFD04800-8514-3C7F-3023-12BAE1FC88D0}"/>
              </a:ext>
            </a:extLst>
          </p:cNvPr>
          <p:cNvSpPr txBox="1"/>
          <p:nvPr/>
        </p:nvSpPr>
        <p:spPr>
          <a:xfrm>
            <a:off x="6269974" y="5349090"/>
            <a:ext cx="38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0070C0"/>
                </a:solidFill>
              </a:rPr>
              <a:t>0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E71B5F74-7647-3004-202D-913D31F3D6B1}"/>
              </a:ext>
            </a:extLst>
          </p:cNvPr>
          <p:cNvSpPr txBox="1"/>
          <p:nvPr/>
        </p:nvSpPr>
        <p:spPr>
          <a:xfrm>
            <a:off x="5704710" y="5349090"/>
            <a:ext cx="38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F019C631-F140-6C15-E447-D63727F5A786}"/>
              </a:ext>
            </a:extLst>
          </p:cNvPr>
          <p:cNvSpPr txBox="1"/>
          <p:nvPr/>
        </p:nvSpPr>
        <p:spPr>
          <a:xfrm>
            <a:off x="5164863" y="5349090"/>
            <a:ext cx="38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00B050"/>
                </a:solidFill>
              </a:rPr>
              <a:t>1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77C55017-6F50-64FF-B8CE-2C17516CA7DF}"/>
              </a:ext>
            </a:extLst>
          </p:cNvPr>
          <p:cNvSpPr txBox="1"/>
          <p:nvPr/>
        </p:nvSpPr>
        <p:spPr>
          <a:xfrm>
            <a:off x="4347016" y="5185873"/>
            <a:ext cx="518261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5400" b="1" dirty="0">
                <a:solidFill>
                  <a:srgbClr val="E94067"/>
                </a:solidFill>
              </a:rPr>
              <a:t>&lt;</a:t>
            </a:r>
          </a:p>
        </p:txBody>
      </p:sp>
    </p:spTree>
    <p:extLst>
      <p:ext uri="{BB962C8B-B14F-4D97-AF65-F5344CB8AC3E}">
        <p14:creationId xmlns:p14="http://schemas.microsoft.com/office/powerpoint/2010/main" val="766255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6" grpId="0"/>
      <p:bldP spid="27" grpId="0"/>
      <p:bldP spid="28" grpId="0"/>
      <p:bldP spid="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les 2 nombres en chiffres et compare-les.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DE0BB9E0-D738-29A1-650E-7911370041AB}"/>
              </a:ext>
            </a:extLst>
          </p:cNvPr>
          <p:cNvSpPr/>
          <p:nvPr/>
        </p:nvSpPr>
        <p:spPr>
          <a:xfrm>
            <a:off x="288966" y="1551709"/>
            <a:ext cx="4144488" cy="3154878"/>
          </a:xfrm>
          <a:prstGeom prst="roundRect">
            <a:avLst>
              <a:gd name="adj" fmla="val 8135"/>
            </a:avLst>
          </a:prstGeom>
          <a:noFill/>
          <a:ln>
            <a:solidFill>
              <a:srgbClr val="E9406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9B2D570C-B64F-1F99-74CC-2C7B783131F3}"/>
              </a:ext>
            </a:extLst>
          </p:cNvPr>
          <p:cNvSpPr/>
          <p:nvPr/>
        </p:nvSpPr>
        <p:spPr>
          <a:xfrm>
            <a:off x="4740234" y="1551709"/>
            <a:ext cx="4144488" cy="3154878"/>
          </a:xfrm>
          <a:prstGeom prst="roundRect">
            <a:avLst>
              <a:gd name="adj" fmla="val 8135"/>
            </a:avLst>
          </a:prstGeom>
          <a:noFill/>
          <a:ln>
            <a:solidFill>
              <a:srgbClr val="E9406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23E436D-C002-D03B-82AE-83030571E856}"/>
              </a:ext>
            </a:extLst>
          </p:cNvPr>
          <p:cNvSpPr txBox="1"/>
          <p:nvPr/>
        </p:nvSpPr>
        <p:spPr>
          <a:xfrm>
            <a:off x="1824842" y="5039891"/>
            <a:ext cx="54943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rgbClr val="E94067"/>
                </a:solidFill>
              </a:rPr>
              <a:t>…		…		…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E6B9E954-8C88-C550-19CC-3533780479EE}"/>
              </a:ext>
            </a:extLst>
          </p:cNvPr>
          <p:cNvCxnSpPr>
            <a:stCxn id="9" idx="2"/>
          </p:cNvCxnSpPr>
          <p:nvPr/>
        </p:nvCxnSpPr>
        <p:spPr>
          <a:xfrm>
            <a:off x="2361210" y="4706587"/>
            <a:ext cx="508660" cy="720436"/>
          </a:xfrm>
          <a:prstGeom prst="line">
            <a:avLst/>
          </a:prstGeom>
          <a:ln>
            <a:solidFill>
              <a:srgbClr val="E940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333622FC-2368-B288-34DD-A61560956CD2}"/>
              </a:ext>
            </a:extLst>
          </p:cNvPr>
          <p:cNvCxnSpPr>
            <a:cxnSpLocks/>
          </p:cNvCxnSpPr>
          <p:nvPr/>
        </p:nvCxnSpPr>
        <p:spPr>
          <a:xfrm flipV="1">
            <a:off x="6249238" y="4696444"/>
            <a:ext cx="512919" cy="730579"/>
          </a:xfrm>
          <a:prstGeom prst="line">
            <a:avLst/>
          </a:prstGeom>
          <a:ln>
            <a:solidFill>
              <a:srgbClr val="E940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Image 11">
            <a:extLst>
              <a:ext uri="{FF2B5EF4-FFF2-40B4-BE49-F238E27FC236}">
                <a16:creationId xmlns:a16="http://schemas.microsoft.com/office/drawing/2014/main" id="{2F3AAB5D-4385-6BA6-FC6E-7E632542E57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936" y="1872882"/>
            <a:ext cx="2150336" cy="216000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57F32D55-8D53-337C-5DD5-99AAD8D188A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4545" y="1872882"/>
            <a:ext cx="317288" cy="216000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7E0C0D47-8560-52D6-3ABD-1FAAEDD41D1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5052" y="3644404"/>
            <a:ext cx="299520" cy="288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F66DB4D1-5579-136F-E041-318B6E9533B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6104" y="1872882"/>
            <a:ext cx="317288" cy="2160000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7F4F40C1-227F-6772-47EB-13F3393D924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491" y="1872882"/>
            <a:ext cx="317288" cy="2160000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3F5E069E-979F-87CA-CBA4-66A43013EBE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5052" y="3321715"/>
            <a:ext cx="299520" cy="288000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B3AC626A-BB1E-A689-DFAE-760BEE4EC48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5052" y="3013615"/>
            <a:ext cx="299520" cy="288000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6E4975E0-AF8D-867A-D93F-6CEDE244256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5052" y="2695805"/>
            <a:ext cx="299520" cy="288000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49B2861A-EEDA-B47C-BA74-0B74A8060A6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5052" y="2387705"/>
            <a:ext cx="299520" cy="288000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3D3DDA80-9158-C7FF-610E-C5769DEE59C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5052" y="2069895"/>
            <a:ext cx="299520" cy="288000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1C3A90C7-3492-5130-1903-76F0EF0881E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2663" y="1872882"/>
            <a:ext cx="2150336" cy="2160000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6BFD1F57-EB22-FD59-A6C0-9E6B217AAF8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7272" y="1872882"/>
            <a:ext cx="317288" cy="2160000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143FC505-2614-5C57-5089-83745809FDE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8831" y="1872882"/>
            <a:ext cx="317288" cy="2160000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8E3A4B3D-7254-DFE0-1069-6371F75E18D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7394" y="3705810"/>
            <a:ext cx="299520" cy="288000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3D7D64F6-2BE2-392F-9162-CE0732A78D1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9702" y="3417810"/>
            <a:ext cx="299520" cy="288000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2BEDDB55-A17F-2009-2017-53AB96055E0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7394" y="3102319"/>
            <a:ext cx="299520" cy="288000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B81021AC-E3F9-31E6-721B-FF92542CC90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4174" y="3715140"/>
            <a:ext cx="299520" cy="288000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6937EF2E-37BA-03E1-5722-380B71E1941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6482" y="3427140"/>
            <a:ext cx="299520" cy="288000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E9B58F81-0C23-CFC5-C3B0-ADAF2962ABE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4174" y="3111649"/>
            <a:ext cx="299520" cy="288000"/>
          </a:xfrm>
          <a:prstGeom prst="rect">
            <a:avLst/>
          </a:prstGeom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DA2BFC8E-04EB-98D7-5D5F-DC42C595D2B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0134" y="2800170"/>
            <a:ext cx="299520" cy="288000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DE4BA418-5DD6-6B73-183A-E04C4E40B09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6914" y="2809500"/>
            <a:ext cx="299520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54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D185D4B-9E9B-09A5-5716-BE6B4FE738D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936" y="1872882"/>
            <a:ext cx="2150336" cy="21600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DB822B65-CF82-6AFB-3955-EC777AE3664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4545" y="1872882"/>
            <a:ext cx="317288" cy="21600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E1B21624-EAD4-658A-2D56-80842639CFB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5052" y="3644404"/>
            <a:ext cx="299520" cy="288000"/>
          </a:xfrm>
          <a:prstGeom prst="rect">
            <a:avLst/>
          </a:prstGeom>
        </p:spPr>
      </p:pic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DE0BB9E0-D738-29A1-650E-7911370041AB}"/>
              </a:ext>
            </a:extLst>
          </p:cNvPr>
          <p:cNvSpPr/>
          <p:nvPr/>
        </p:nvSpPr>
        <p:spPr>
          <a:xfrm>
            <a:off x="288966" y="1551709"/>
            <a:ext cx="4144488" cy="3154878"/>
          </a:xfrm>
          <a:prstGeom prst="roundRect">
            <a:avLst>
              <a:gd name="adj" fmla="val 8135"/>
            </a:avLst>
          </a:prstGeom>
          <a:noFill/>
          <a:ln>
            <a:solidFill>
              <a:srgbClr val="E9406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9B2D570C-B64F-1F99-74CC-2C7B783131F3}"/>
              </a:ext>
            </a:extLst>
          </p:cNvPr>
          <p:cNvSpPr/>
          <p:nvPr/>
        </p:nvSpPr>
        <p:spPr>
          <a:xfrm>
            <a:off x="4740234" y="1551709"/>
            <a:ext cx="4144488" cy="3154878"/>
          </a:xfrm>
          <a:prstGeom prst="roundRect">
            <a:avLst>
              <a:gd name="adj" fmla="val 8135"/>
            </a:avLst>
          </a:prstGeom>
          <a:noFill/>
          <a:ln>
            <a:solidFill>
              <a:srgbClr val="E9406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23E436D-C002-D03B-82AE-83030571E856}"/>
              </a:ext>
            </a:extLst>
          </p:cNvPr>
          <p:cNvSpPr txBox="1"/>
          <p:nvPr/>
        </p:nvSpPr>
        <p:spPr>
          <a:xfrm>
            <a:off x="1824842" y="5039891"/>
            <a:ext cx="54943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rgbClr val="E94067"/>
                </a:solidFill>
              </a:rPr>
              <a:t>…		…		…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E6B9E954-8C88-C550-19CC-3533780479EE}"/>
              </a:ext>
            </a:extLst>
          </p:cNvPr>
          <p:cNvCxnSpPr>
            <a:stCxn id="9" idx="2"/>
          </p:cNvCxnSpPr>
          <p:nvPr/>
        </p:nvCxnSpPr>
        <p:spPr>
          <a:xfrm>
            <a:off x="2361210" y="4706587"/>
            <a:ext cx="508660" cy="720436"/>
          </a:xfrm>
          <a:prstGeom prst="line">
            <a:avLst/>
          </a:prstGeom>
          <a:ln>
            <a:solidFill>
              <a:srgbClr val="E940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333622FC-2368-B288-34DD-A61560956CD2}"/>
              </a:ext>
            </a:extLst>
          </p:cNvPr>
          <p:cNvCxnSpPr>
            <a:cxnSpLocks/>
          </p:cNvCxnSpPr>
          <p:nvPr/>
        </p:nvCxnSpPr>
        <p:spPr>
          <a:xfrm flipV="1">
            <a:off x="6249238" y="4696444"/>
            <a:ext cx="512919" cy="730579"/>
          </a:xfrm>
          <a:prstGeom prst="line">
            <a:avLst/>
          </a:prstGeom>
          <a:ln>
            <a:solidFill>
              <a:srgbClr val="E940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age 20">
            <a:extLst>
              <a:ext uri="{FF2B5EF4-FFF2-40B4-BE49-F238E27FC236}">
                <a16:creationId xmlns:a16="http://schemas.microsoft.com/office/drawing/2014/main" id="{FE357037-5735-3012-DE64-84B31B8461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1286" y="4893909"/>
            <a:ext cx="1770356" cy="1215294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C65856C3-DF06-1908-C96A-882A591CE740}"/>
              </a:ext>
            </a:extLst>
          </p:cNvPr>
          <p:cNvSpPr txBox="1"/>
          <p:nvPr/>
        </p:nvSpPr>
        <p:spPr>
          <a:xfrm>
            <a:off x="3615047" y="5349090"/>
            <a:ext cx="38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0070C0"/>
                </a:solidFill>
              </a:rPr>
              <a:t>6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EA425948-CFEA-7657-EAA8-5A953F526211}"/>
              </a:ext>
            </a:extLst>
          </p:cNvPr>
          <p:cNvSpPr txBox="1"/>
          <p:nvPr/>
        </p:nvSpPr>
        <p:spPr>
          <a:xfrm>
            <a:off x="3049783" y="5349090"/>
            <a:ext cx="38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4551A3C-F80F-0AD3-7274-74BB969B23E8}"/>
              </a:ext>
            </a:extLst>
          </p:cNvPr>
          <p:cNvSpPr txBox="1"/>
          <p:nvPr/>
        </p:nvSpPr>
        <p:spPr>
          <a:xfrm>
            <a:off x="2509936" y="5349090"/>
            <a:ext cx="38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00B050"/>
                </a:solidFill>
              </a:rPr>
              <a:t>1</a:t>
            </a:r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FB6E548C-211A-1122-910C-5385AA957B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36213" y="4893909"/>
            <a:ext cx="1770356" cy="1215294"/>
          </a:xfrm>
          <a:prstGeom prst="rect">
            <a:avLst/>
          </a:prstGeom>
        </p:spPr>
      </p:pic>
      <p:sp>
        <p:nvSpPr>
          <p:cNvPr id="26" name="ZoneTexte 25">
            <a:extLst>
              <a:ext uri="{FF2B5EF4-FFF2-40B4-BE49-F238E27FC236}">
                <a16:creationId xmlns:a16="http://schemas.microsoft.com/office/drawing/2014/main" id="{FFD04800-8514-3C7F-3023-12BAE1FC88D0}"/>
              </a:ext>
            </a:extLst>
          </p:cNvPr>
          <p:cNvSpPr txBox="1"/>
          <p:nvPr/>
        </p:nvSpPr>
        <p:spPr>
          <a:xfrm>
            <a:off x="6269974" y="5349090"/>
            <a:ext cx="38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0070C0"/>
                </a:solidFill>
              </a:rPr>
              <a:t>8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E71B5F74-7647-3004-202D-913D31F3D6B1}"/>
              </a:ext>
            </a:extLst>
          </p:cNvPr>
          <p:cNvSpPr txBox="1"/>
          <p:nvPr/>
        </p:nvSpPr>
        <p:spPr>
          <a:xfrm>
            <a:off x="5704710" y="5349090"/>
            <a:ext cx="38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F019C631-F140-6C15-E447-D63727F5A786}"/>
              </a:ext>
            </a:extLst>
          </p:cNvPr>
          <p:cNvSpPr txBox="1"/>
          <p:nvPr/>
        </p:nvSpPr>
        <p:spPr>
          <a:xfrm>
            <a:off x="5164863" y="5349090"/>
            <a:ext cx="38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00B050"/>
                </a:solidFill>
              </a:rPr>
              <a:t>1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77C55017-6F50-64FF-B8CE-2C17516CA7DF}"/>
              </a:ext>
            </a:extLst>
          </p:cNvPr>
          <p:cNvSpPr txBox="1"/>
          <p:nvPr/>
        </p:nvSpPr>
        <p:spPr>
          <a:xfrm>
            <a:off x="4347016" y="5185873"/>
            <a:ext cx="518261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5400" b="1" dirty="0">
                <a:solidFill>
                  <a:srgbClr val="E94067"/>
                </a:solidFill>
              </a:rPr>
              <a:t>&gt;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04FF19EC-F448-2F7D-78AC-07786B800A7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6104" y="1872882"/>
            <a:ext cx="317288" cy="216000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4B2F78A0-F35B-7161-CAAC-9857EEE3FE3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491" y="1872882"/>
            <a:ext cx="317288" cy="216000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02A5B20F-7D52-63BB-DA7E-A388CF54128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5052" y="3321715"/>
            <a:ext cx="299520" cy="288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CE81D975-EE65-BE89-9EEB-0DFF723207B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5052" y="3013615"/>
            <a:ext cx="299520" cy="288000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FDD83BBA-49C2-2FB9-AF6F-B9E3F4705D2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5052" y="2695805"/>
            <a:ext cx="299520" cy="288000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FBBAD816-E3EB-8816-45DF-8AD942310E7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5052" y="2387705"/>
            <a:ext cx="299520" cy="288000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FFE0F27B-1980-823A-D15F-92C44DD3A6A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5052" y="2069895"/>
            <a:ext cx="299520" cy="288000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003DC037-1F07-9B12-A49E-1B6FE5B1DB5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2663" y="1872882"/>
            <a:ext cx="2150336" cy="2160000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23209614-B4F1-961C-1D29-AB5C4AA5EF9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7272" y="1872882"/>
            <a:ext cx="317288" cy="2160000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9AA031D3-E72D-A87A-51F2-FBCA8FB70B0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8831" y="1872882"/>
            <a:ext cx="317288" cy="2160000"/>
          </a:xfrm>
          <a:prstGeom prst="rect">
            <a:avLst/>
          </a:prstGeom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309D2165-6C94-4DFF-A4BF-26ABF092E41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7394" y="3705810"/>
            <a:ext cx="299520" cy="288000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C418DAC2-DB46-ECE1-3DFF-D9AA4C36608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9702" y="3417810"/>
            <a:ext cx="299520" cy="288000"/>
          </a:xfrm>
          <a:prstGeom prst="rect">
            <a:avLst/>
          </a:prstGeom>
        </p:spPr>
      </p:pic>
      <p:pic>
        <p:nvPicPr>
          <p:cNvPr id="38" name="Image 37">
            <a:extLst>
              <a:ext uri="{FF2B5EF4-FFF2-40B4-BE49-F238E27FC236}">
                <a16:creationId xmlns:a16="http://schemas.microsoft.com/office/drawing/2014/main" id="{8E06498C-7D85-AC8B-FB71-2E944B546DE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7394" y="3102319"/>
            <a:ext cx="299520" cy="288000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7D0DB6A3-A934-F07F-2A21-DEDAB56A164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4174" y="3715140"/>
            <a:ext cx="299520" cy="288000"/>
          </a:xfrm>
          <a:prstGeom prst="rect">
            <a:avLst/>
          </a:prstGeom>
        </p:spPr>
      </p:pic>
      <p:pic>
        <p:nvPicPr>
          <p:cNvPr id="40" name="Image 39">
            <a:extLst>
              <a:ext uri="{FF2B5EF4-FFF2-40B4-BE49-F238E27FC236}">
                <a16:creationId xmlns:a16="http://schemas.microsoft.com/office/drawing/2014/main" id="{0C6A6A18-B90D-E6A7-0A5B-9C2A41739E4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6482" y="3427140"/>
            <a:ext cx="299520" cy="288000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2BB99CC3-E312-6BCE-6417-BD6DBB77458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4174" y="3111649"/>
            <a:ext cx="299520" cy="288000"/>
          </a:xfrm>
          <a:prstGeom prst="rect">
            <a:avLst/>
          </a:prstGeom>
        </p:spPr>
      </p:pic>
      <p:pic>
        <p:nvPicPr>
          <p:cNvPr id="42" name="Image 41">
            <a:extLst>
              <a:ext uri="{FF2B5EF4-FFF2-40B4-BE49-F238E27FC236}">
                <a16:creationId xmlns:a16="http://schemas.microsoft.com/office/drawing/2014/main" id="{C3F52B61-7C4F-15E6-0745-8C390D0150C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0134" y="2800170"/>
            <a:ext cx="299520" cy="288000"/>
          </a:xfrm>
          <a:prstGeom prst="rect">
            <a:avLst/>
          </a:prstGeom>
        </p:spPr>
      </p:pic>
      <p:pic>
        <p:nvPicPr>
          <p:cNvPr id="43" name="Image 42">
            <a:extLst>
              <a:ext uri="{FF2B5EF4-FFF2-40B4-BE49-F238E27FC236}">
                <a16:creationId xmlns:a16="http://schemas.microsoft.com/office/drawing/2014/main" id="{78043966-CD5A-3CE1-0E5F-E1BBC25009D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6914" y="2809500"/>
            <a:ext cx="299520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589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6" grpId="0"/>
      <p:bldP spid="27" grpId="0"/>
      <p:bldP spid="28" grpId="0"/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les 2 nombres en chiffres et compare-les.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4/4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DE0BB9E0-D738-29A1-650E-7911370041AB}"/>
              </a:ext>
            </a:extLst>
          </p:cNvPr>
          <p:cNvSpPr/>
          <p:nvPr/>
        </p:nvSpPr>
        <p:spPr>
          <a:xfrm>
            <a:off x="288966" y="1551709"/>
            <a:ext cx="4144488" cy="3154878"/>
          </a:xfrm>
          <a:prstGeom prst="roundRect">
            <a:avLst>
              <a:gd name="adj" fmla="val 8135"/>
            </a:avLst>
          </a:prstGeom>
          <a:noFill/>
          <a:ln>
            <a:solidFill>
              <a:srgbClr val="E9406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9B2D570C-B64F-1F99-74CC-2C7B783131F3}"/>
              </a:ext>
            </a:extLst>
          </p:cNvPr>
          <p:cNvSpPr/>
          <p:nvPr/>
        </p:nvSpPr>
        <p:spPr>
          <a:xfrm>
            <a:off x="4740234" y="1551709"/>
            <a:ext cx="4144488" cy="3154878"/>
          </a:xfrm>
          <a:prstGeom prst="roundRect">
            <a:avLst>
              <a:gd name="adj" fmla="val 8135"/>
            </a:avLst>
          </a:prstGeom>
          <a:noFill/>
          <a:ln>
            <a:solidFill>
              <a:srgbClr val="E9406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23E436D-C002-D03B-82AE-83030571E856}"/>
              </a:ext>
            </a:extLst>
          </p:cNvPr>
          <p:cNvSpPr txBox="1"/>
          <p:nvPr/>
        </p:nvSpPr>
        <p:spPr>
          <a:xfrm>
            <a:off x="1824842" y="5039891"/>
            <a:ext cx="54943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rgbClr val="E94067"/>
                </a:solidFill>
              </a:rPr>
              <a:t>…		…		…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E6B9E954-8C88-C550-19CC-3533780479EE}"/>
              </a:ext>
            </a:extLst>
          </p:cNvPr>
          <p:cNvCxnSpPr>
            <a:stCxn id="9" idx="2"/>
          </p:cNvCxnSpPr>
          <p:nvPr/>
        </p:nvCxnSpPr>
        <p:spPr>
          <a:xfrm>
            <a:off x="2361210" y="4706587"/>
            <a:ext cx="508660" cy="720436"/>
          </a:xfrm>
          <a:prstGeom prst="line">
            <a:avLst/>
          </a:prstGeom>
          <a:ln>
            <a:solidFill>
              <a:srgbClr val="E940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333622FC-2368-B288-34DD-A61560956CD2}"/>
              </a:ext>
            </a:extLst>
          </p:cNvPr>
          <p:cNvCxnSpPr>
            <a:cxnSpLocks/>
          </p:cNvCxnSpPr>
          <p:nvPr/>
        </p:nvCxnSpPr>
        <p:spPr>
          <a:xfrm flipV="1">
            <a:off x="6249238" y="4696444"/>
            <a:ext cx="512919" cy="730579"/>
          </a:xfrm>
          <a:prstGeom prst="line">
            <a:avLst/>
          </a:prstGeom>
          <a:ln>
            <a:solidFill>
              <a:srgbClr val="E940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Image 11">
            <a:extLst>
              <a:ext uri="{FF2B5EF4-FFF2-40B4-BE49-F238E27FC236}">
                <a16:creationId xmlns:a16="http://schemas.microsoft.com/office/drawing/2014/main" id="{2F3AAB5D-4385-6BA6-FC6E-7E632542E57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936" y="1872882"/>
            <a:ext cx="2150336" cy="216000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57F32D55-8D53-337C-5DD5-99AAD8D188A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4545" y="1872882"/>
            <a:ext cx="317288" cy="2160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F66DB4D1-5579-136F-E041-318B6E9533B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6104" y="1872882"/>
            <a:ext cx="317288" cy="2160000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7F4F40C1-227F-6772-47EB-13F3393D924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491" y="1872882"/>
            <a:ext cx="317288" cy="2160000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1C3A90C7-3492-5130-1903-76F0EF0881E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2663" y="1872882"/>
            <a:ext cx="2150336" cy="2160000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8E3A4B3D-7254-DFE0-1069-6371F75E18D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9238" y="3735552"/>
            <a:ext cx="299520" cy="288000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3D7D64F6-2BE2-392F-9162-CE0732A78D1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1546" y="3447552"/>
            <a:ext cx="299520" cy="288000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2BEDDB55-A17F-2009-2017-53AB96055E0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4463" y="3132061"/>
            <a:ext cx="299520" cy="288000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B81021AC-E3F9-31E6-721B-FF92542CC90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018" y="3744882"/>
            <a:ext cx="299520" cy="288000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6937EF2E-37BA-03E1-5722-380B71E1941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8326" y="3456882"/>
            <a:ext cx="299520" cy="288000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E9B58F81-0C23-CFC5-C3B0-ADAF2962ABE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1243" y="3141391"/>
            <a:ext cx="299520" cy="288000"/>
          </a:xfrm>
          <a:prstGeom prst="rect">
            <a:avLst/>
          </a:prstGeom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DA2BFC8E-04EB-98D7-5D5F-DC42C595D2B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7203" y="2829912"/>
            <a:ext cx="299520" cy="288000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DE4BA418-5DD6-6B73-183A-E04C4E40B09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3983" y="2839242"/>
            <a:ext cx="299520" cy="288000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83A3189A-5112-5D64-B322-7B8E85216A8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1050" y="1864170"/>
            <a:ext cx="317288" cy="21600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7AC97A93-670B-292D-7482-C52A68BCC93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8998" y="2492487"/>
            <a:ext cx="299520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3880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4/4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DE0BB9E0-D738-29A1-650E-7911370041AB}"/>
              </a:ext>
            </a:extLst>
          </p:cNvPr>
          <p:cNvSpPr/>
          <p:nvPr/>
        </p:nvSpPr>
        <p:spPr>
          <a:xfrm>
            <a:off x="288966" y="1551709"/>
            <a:ext cx="4144488" cy="3154878"/>
          </a:xfrm>
          <a:prstGeom prst="roundRect">
            <a:avLst>
              <a:gd name="adj" fmla="val 8135"/>
            </a:avLst>
          </a:prstGeom>
          <a:noFill/>
          <a:ln>
            <a:solidFill>
              <a:srgbClr val="E9406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9B2D570C-B64F-1F99-74CC-2C7B783131F3}"/>
              </a:ext>
            </a:extLst>
          </p:cNvPr>
          <p:cNvSpPr/>
          <p:nvPr/>
        </p:nvSpPr>
        <p:spPr>
          <a:xfrm>
            <a:off x="4740234" y="1551709"/>
            <a:ext cx="4144488" cy="3154878"/>
          </a:xfrm>
          <a:prstGeom prst="roundRect">
            <a:avLst>
              <a:gd name="adj" fmla="val 8135"/>
            </a:avLst>
          </a:prstGeom>
          <a:noFill/>
          <a:ln>
            <a:solidFill>
              <a:srgbClr val="E9406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23E436D-C002-D03B-82AE-83030571E856}"/>
              </a:ext>
            </a:extLst>
          </p:cNvPr>
          <p:cNvSpPr txBox="1"/>
          <p:nvPr/>
        </p:nvSpPr>
        <p:spPr>
          <a:xfrm>
            <a:off x="1824842" y="5039891"/>
            <a:ext cx="54943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rgbClr val="E94067"/>
                </a:solidFill>
              </a:rPr>
              <a:t>…		…		…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E6B9E954-8C88-C550-19CC-3533780479EE}"/>
              </a:ext>
            </a:extLst>
          </p:cNvPr>
          <p:cNvCxnSpPr>
            <a:stCxn id="9" idx="2"/>
          </p:cNvCxnSpPr>
          <p:nvPr/>
        </p:nvCxnSpPr>
        <p:spPr>
          <a:xfrm>
            <a:off x="2361210" y="4706587"/>
            <a:ext cx="508660" cy="720436"/>
          </a:xfrm>
          <a:prstGeom prst="line">
            <a:avLst/>
          </a:prstGeom>
          <a:ln>
            <a:solidFill>
              <a:srgbClr val="E940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333622FC-2368-B288-34DD-A61560956CD2}"/>
              </a:ext>
            </a:extLst>
          </p:cNvPr>
          <p:cNvCxnSpPr>
            <a:cxnSpLocks/>
          </p:cNvCxnSpPr>
          <p:nvPr/>
        </p:nvCxnSpPr>
        <p:spPr>
          <a:xfrm flipV="1">
            <a:off x="6249238" y="4696444"/>
            <a:ext cx="512919" cy="730579"/>
          </a:xfrm>
          <a:prstGeom prst="line">
            <a:avLst/>
          </a:prstGeom>
          <a:ln>
            <a:solidFill>
              <a:srgbClr val="E940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age 20">
            <a:extLst>
              <a:ext uri="{FF2B5EF4-FFF2-40B4-BE49-F238E27FC236}">
                <a16:creationId xmlns:a16="http://schemas.microsoft.com/office/drawing/2014/main" id="{FE357037-5735-3012-DE64-84B31B8461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86" y="4893909"/>
            <a:ext cx="1770356" cy="1215294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C65856C3-DF06-1908-C96A-882A591CE740}"/>
              </a:ext>
            </a:extLst>
          </p:cNvPr>
          <p:cNvSpPr txBox="1"/>
          <p:nvPr/>
        </p:nvSpPr>
        <p:spPr>
          <a:xfrm>
            <a:off x="3615047" y="5349090"/>
            <a:ext cx="38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0070C0"/>
                </a:solidFill>
              </a:rPr>
              <a:t>0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EA425948-CFEA-7657-EAA8-5A953F526211}"/>
              </a:ext>
            </a:extLst>
          </p:cNvPr>
          <p:cNvSpPr txBox="1"/>
          <p:nvPr/>
        </p:nvSpPr>
        <p:spPr>
          <a:xfrm>
            <a:off x="3049783" y="5349090"/>
            <a:ext cx="38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4551A3C-F80F-0AD3-7274-74BB969B23E8}"/>
              </a:ext>
            </a:extLst>
          </p:cNvPr>
          <p:cNvSpPr txBox="1"/>
          <p:nvPr/>
        </p:nvSpPr>
        <p:spPr>
          <a:xfrm>
            <a:off x="2509936" y="5349090"/>
            <a:ext cx="38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00B050"/>
                </a:solidFill>
              </a:rPr>
              <a:t>1</a:t>
            </a:r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FB6E548C-211A-1122-910C-5385AA957B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6213" y="4893909"/>
            <a:ext cx="1770356" cy="1215294"/>
          </a:xfrm>
          <a:prstGeom prst="rect">
            <a:avLst/>
          </a:prstGeom>
        </p:spPr>
      </p:pic>
      <p:sp>
        <p:nvSpPr>
          <p:cNvPr id="26" name="ZoneTexte 25">
            <a:extLst>
              <a:ext uri="{FF2B5EF4-FFF2-40B4-BE49-F238E27FC236}">
                <a16:creationId xmlns:a16="http://schemas.microsoft.com/office/drawing/2014/main" id="{FFD04800-8514-3C7F-3023-12BAE1FC88D0}"/>
              </a:ext>
            </a:extLst>
          </p:cNvPr>
          <p:cNvSpPr txBox="1"/>
          <p:nvPr/>
        </p:nvSpPr>
        <p:spPr>
          <a:xfrm>
            <a:off x="6269974" y="5349090"/>
            <a:ext cx="38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0070C0"/>
                </a:solidFill>
              </a:rPr>
              <a:t>9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E71B5F74-7647-3004-202D-913D31F3D6B1}"/>
              </a:ext>
            </a:extLst>
          </p:cNvPr>
          <p:cNvSpPr txBox="1"/>
          <p:nvPr/>
        </p:nvSpPr>
        <p:spPr>
          <a:xfrm>
            <a:off x="5704710" y="5349090"/>
            <a:ext cx="38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F019C631-F140-6C15-E447-D63727F5A786}"/>
              </a:ext>
            </a:extLst>
          </p:cNvPr>
          <p:cNvSpPr txBox="1"/>
          <p:nvPr/>
        </p:nvSpPr>
        <p:spPr>
          <a:xfrm>
            <a:off x="5164863" y="5349090"/>
            <a:ext cx="38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00B050"/>
                </a:solidFill>
              </a:rPr>
              <a:t>1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77C55017-6F50-64FF-B8CE-2C17516CA7DF}"/>
              </a:ext>
            </a:extLst>
          </p:cNvPr>
          <p:cNvSpPr txBox="1"/>
          <p:nvPr/>
        </p:nvSpPr>
        <p:spPr>
          <a:xfrm>
            <a:off x="4347016" y="5185873"/>
            <a:ext cx="518261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5400" b="1" dirty="0">
                <a:solidFill>
                  <a:srgbClr val="E94067"/>
                </a:solidFill>
              </a:rPr>
              <a:t>&gt;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39600CB-6FDD-6150-C01E-AD7F3A721C1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936" y="1872882"/>
            <a:ext cx="2150336" cy="2160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932C2FE-3F6A-3CB0-8B6E-8127B95D03D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4545" y="1872882"/>
            <a:ext cx="317288" cy="21600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4C468C3-027C-0B19-980E-3B95273D254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6104" y="1872882"/>
            <a:ext cx="317288" cy="21600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64F27DB-83FA-BAFA-E750-C05037A1D14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491" y="1872882"/>
            <a:ext cx="317288" cy="216000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5966DD02-252B-8789-81F4-F6C7D49E786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2663" y="1872882"/>
            <a:ext cx="2150336" cy="2160000"/>
          </a:xfrm>
          <a:prstGeom prst="rect">
            <a:avLst/>
          </a:prstGeom>
        </p:spPr>
      </p:pic>
      <p:pic>
        <p:nvPicPr>
          <p:cNvPr id="44" name="Image 43">
            <a:extLst>
              <a:ext uri="{FF2B5EF4-FFF2-40B4-BE49-F238E27FC236}">
                <a16:creationId xmlns:a16="http://schemas.microsoft.com/office/drawing/2014/main" id="{D0297E4F-C643-5F56-738D-7BD59137426E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9238" y="3735552"/>
            <a:ext cx="299520" cy="288000"/>
          </a:xfrm>
          <a:prstGeom prst="rect">
            <a:avLst/>
          </a:prstGeom>
        </p:spPr>
      </p:pic>
      <p:pic>
        <p:nvPicPr>
          <p:cNvPr id="45" name="Image 44">
            <a:extLst>
              <a:ext uri="{FF2B5EF4-FFF2-40B4-BE49-F238E27FC236}">
                <a16:creationId xmlns:a16="http://schemas.microsoft.com/office/drawing/2014/main" id="{CA1C9976-86BB-C3AF-0542-03D62B31C9DC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1546" y="3447552"/>
            <a:ext cx="299520" cy="288000"/>
          </a:xfrm>
          <a:prstGeom prst="rect">
            <a:avLst/>
          </a:prstGeom>
        </p:spPr>
      </p:pic>
      <p:pic>
        <p:nvPicPr>
          <p:cNvPr id="46" name="Image 45">
            <a:extLst>
              <a:ext uri="{FF2B5EF4-FFF2-40B4-BE49-F238E27FC236}">
                <a16:creationId xmlns:a16="http://schemas.microsoft.com/office/drawing/2014/main" id="{24808BA9-8D11-2A20-F7A7-831433A4FD94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4463" y="3132061"/>
            <a:ext cx="299520" cy="288000"/>
          </a:xfrm>
          <a:prstGeom prst="rect">
            <a:avLst/>
          </a:prstGeom>
        </p:spPr>
      </p:pic>
      <p:pic>
        <p:nvPicPr>
          <p:cNvPr id="47" name="Image 46">
            <a:extLst>
              <a:ext uri="{FF2B5EF4-FFF2-40B4-BE49-F238E27FC236}">
                <a16:creationId xmlns:a16="http://schemas.microsoft.com/office/drawing/2014/main" id="{CF772DB1-769B-2C8E-7364-87DC7D782EA1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018" y="3744882"/>
            <a:ext cx="299520" cy="288000"/>
          </a:xfrm>
          <a:prstGeom prst="rect">
            <a:avLst/>
          </a:prstGeom>
        </p:spPr>
      </p:pic>
      <p:pic>
        <p:nvPicPr>
          <p:cNvPr id="48" name="Image 47">
            <a:extLst>
              <a:ext uri="{FF2B5EF4-FFF2-40B4-BE49-F238E27FC236}">
                <a16:creationId xmlns:a16="http://schemas.microsoft.com/office/drawing/2014/main" id="{5EB8189E-7EC2-768B-13B6-39358DDFDD5D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8326" y="3456882"/>
            <a:ext cx="299520" cy="288000"/>
          </a:xfrm>
          <a:prstGeom prst="rect">
            <a:avLst/>
          </a:prstGeom>
        </p:spPr>
      </p:pic>
      <p:pic>
        <p:nvPicPr>
          <p:cNvPr id="49" name="Image 48">
            <a:extLst>
              <a:ext uri="{FF2B5EF4-FFF2-40B4-BE49-F238E27FC236}">
                <a16:creationId xmlns:a16="http://schemas.microsoft.com/office/drawing/2014/main" id="{66CC4067-966F-367C-7FBD-B70F571778D4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1243" y="3141391"/>
            <a:ext cx="299520" cy="288000"/>
          </a:xfrm>
          <a:prstGeom prst="rect">
            <a:avLst/>
          </a:prstGeom>
        </p:spPr>
      </p:pic>
      <p:pic>
        <p:nvPicPr>
          <p:cNvPr id="50" name="Image 49">
            <a:extLst>
              <a:ext uri="{FF2B5EF4-FFF2-40B4-BE49-F238E27FC236}">
                <a16:creationId xmlns:a16="http://schemas.microsoft.com/office/drawing/2014/main" id="{5EC18F30-EB47-F6FC-E6C5-33947FE4A35A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7203" y="2829912"/>
            <a:ext cx="299520" cy="288000"/>
          </a:xfrm>
          <a:prstGeom prst="rect">
            <a:avLst/>
          </a:prstGeom>
        </p:spPr>
      </p:pic>
      <p:pic>
        <p:nvPicPr>
          <p:cNvPr id="51" name="Image 50">
            <a:extLst>
              <a:ext uri="{FF2B5EF4-FFF2-40B4-BE49-F238E27FC236}">
                <a16:creationId xmlns:a16="http://schemas.microsoft.com/office/drawing/2014/main" id="{D139929E-FE1A-D953-6327-429ADD2CF262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3983" y="2839242"/>
            <a:ext cx="299520" cy="288000"/>
          </a:xfrm>
          <a:prstGeom prst="rect">
            <a:avLst/>
          </a:prstGeom>
        </p:spPr>
      </p:pic>
      <p:pic>
        <p:nvPicPr>
          <p:cNvPr id="52" name="Image 51">
            <a:extLst>
              <a:ext uri="{FF2B5EF4-FFF2-40B4-BE49-F238E27FC236}">
                <a16:creationId xmlns:a16="http://schemas.microsoft.com/office/drawing/2014/main" id="{D566171E-5F14-7A0F-4345-2B722FA4D23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1050" y="1864170"/>
            <a:ext cx="317288" cy="2160000"/>
          </a:xfrm>
          <a:prstGeom prst="rect">
            <a:avLst/>
          </a:prstGeom>
        </p:spPr>
      </p:pic>
      <p:pic>
        <p:nvPicPr>
          <p:cNvPr id="53" name="Image 52">
            <a:extLst>
              <a:ext uri="{FF2B5EF4-FFF2-40B4-BE49-F238E27FC236}">
                <a16:creationId xmlns:a16="http://schemas.microsoft.com/office/drawing/2014/main" id="{8D2FA685-DE5E-2372-D96B-76AE82B90EA0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8998" y="2492487"/>
            <a:ext cx="299520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278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6" grpId="0"/>
      <p:bldP spid="27" grpId="0"/>
      <p:bldP spid="28" grpId="0"/>
      <p:bldP spid="29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141</Words>
  <Application>Microsoft Office PowerPoint</Application>
  <PresentationFormat>Affichage à l'écran (4:3)</PresentationFormat>
  <Paragraphs>53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Écris les 2 nombres en chiffres et compare-les.</vt:lpstr>
      <vt:lpstr>Correction </vt:lpstr>
      <vt:lpstr>Écris les 2 nombres en chiffres et compare-les.</vt:lpstr>
      <vt:lpstr>Correction </vt:lpstr>
      <vt:lpstr>Écris les 2 nombres en chiffres et compare-les.</vt:lpstr>
      <vt:lpstr>Correction </vt:lpstr>
      <vt:lpstr>Écris les 2 nombres en chiffres et compare-les.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33</cp:revision>
  <dcterms:created xsi:type="dcterms:W3CDTF">2023-02-07T14:55:57Z</dcterms:created>
  <dcterms:modified xsi:type="dcterms:W3CDTF">2025-09-16T12:02:40Z</dcterms:modified>
</cp:coreProperties>
</file>